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56" r:id="rId3"/>
    <p:sldId id="267" r:id="rId4"/>
    <p:sldId id="276" r:id="rId5"/>
    <p:sldId id="288" r:id="rId6"/>
    <p:sldId id="294" r:id="rId7"/>
    <p:sldId id="279" r:id="rId8"/>
    <p:sldId id="295" r:id="rId9"/>
    <p:sldId id="303" r:id="rId10"/>
    <p:sldId id="291" r:id="rId11"/>
    <p:sldId id="290" r:id="rId12"/>
    <p:sldId id="300" r:id="rId13"/>
    <p:sldId id="298" r:id="rId14"/>
    <p:sldId id="297" r:id="rId15"/>
    <p:sldId id="281" r:id="rId16"/>
    <p:sldId id="293" r:id="rId17"/>
    <p:sldId id="292" r:id="rId18"/>
    <p:sldId id="301" r:id="rId19"/>
    <p:sldId id="299" r:id="rId20"/>
    <p:sldId id="302" r:id="rId21"/>
    <p:sldId id="304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8FF94999-A497-4DD1-AF06-C21688EB1011}">
          <p14:sldIdLst>
            <p14:sldId id="256"/>
            <p14:sldId id="267"/>
            <p14:sldId id="276"/>
            <p14:sldId id="288"/>
            <p14:sldId id="294"/>
            <p14:sldId id="279"/>
            <p14:sldId id="295"/>
            <p14:sldId id="303"/>
            <p14:sldId id="291"/>
            <p14:sldId id="290"/>
            <p14:sldId id="300"/>
            <p14:sldId id="298"/>
            <p14:sldId id="297"/>
            <p14:sldId id="281"/>
            <p14:sldId id="293"/>
            <p14:sldId id="292"/>
            <p14:sldId id="301"/>
            <p14:sldId id="299"/>
            <p14:sldId id="302"/>
            <p14:sldId id="30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118" d="100"/>
          <a:sy n="118" d="100"/>
        </p:scale>
        <p:origin x="-143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notesMaster" Target="notesMasters/notesMaster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0496F2-93CD-49AB-877B-D82536117D80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ED01C7-30AC-484D-A797-C37DDAB3DE27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fade/>
      </p:transition>
    </mc:Choice>
    <mc:Fallback>
      <p:transition spd="slow" advClick="0" advTm="2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fade/>
      </p:transition>
    </mc:Choice>
    <mc:Fallback>
      <p:transition spd="slow" advClick="0" advTm="2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fade/>
      </p:transition>
    </mc:Choice>
    <mc:Fallback>
      <p:transition spd="slow" advClick="0" advTm="2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fade/>
      </p:transition>
    </mc:Choice>
    <mc:Fallback>
      <p:transition spd="slow" advClick="0" advTm="2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fade/>
      </p:transition>
    </mc:Choice>
    <mc:Fallback>
      <p:transition spd="slow" advClick="0" advTm="2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fade/>
      </p:transition>
    </mc:Choice>
    <mc:Fallback>
      <p:transition spd="slow" advClick="0" advTm="2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fade/>
      </p:transition>
    </mc:Choice>
    <mc:Fallback>
      <p:transition spd="slow" advClick="0" advTm="2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fade/>
      </p:transition>
    </mc:Choice>
    <mc:Fallback>
      <p:transition spd="slow" advClick="0" advTm="2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fade/>
      </p:transition>
    </mc:Choice>
    <mc:Fallback>
      <p:transition spd="slow" advClick="0" advTm="2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fade/>
      </p:transition>
    </mc:Choice>
    <mc:Fallback>
      <p:transition spd="slow" advClick="0" advTm="2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fade/>
      </p:transition>
    </mc:Choice>
    <mc:Fallback>
      <p:transition spd="slow" advClick="0" advTm="2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fade/>
      </p:transition>
    </mc:Choice>
    <mc:Fallback>
      <p:transition spd="slow" advClick="0" advTm="200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jpeg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jpeg"/><Relationship Id="rId1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2.png"/><Relationship Id="rId2" Type="http://schemas.microsoft.com/office/2007/relationships/hdphoto" Target="../media/image21.wdp"/><Relationship Id="rId1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microsoft.com/office/2007/relationships/hdphoto" Target="../media/image25.wdp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8.jpeg"/><Relationship Id="rId2" Type="http://schemas.microsoft.com/office/2007/relationships/hdphoto" Target="../media/image27.wdp"/><Relationship Id="rId1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2.jpeg"/><Relationship Id="rId1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4.jpeg"/><Relationship Id="rId1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7.jpeg"/><Relationship Id="rId2" Type="http://schemas.microsoft.com/office/2007/relationships/hdphoto" Target="../media/image36.wdp"/><Relationship Id="rId1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9.jpeg"/><Relationship Id="rId1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1.jpeg"/><Relationship Id="rId1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3.png"/><Relationship Id="rId1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5.png"/><Relationship Id="rId1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420888"/>
            <a:ext cx="7772400" cy="1470025"/>
          </a:xfrm>
        </p:spPr>
        <p:txBody>
          <a:bodyPr>
            <a:noAutofit/>
          </a:bodyPr>
          <a:lstStyle/>
          <a:p>
            <a:r>
              <a:rPr lang="ru-RU" sz="6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УЧИТЕЛЯМИ </a:t>
            </a:r>
            <a:br>
              <a:rPr lang="ru-RU" sz="6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</a:br>
            <a:r>
              <a:rPr lang="ru-RU" sz="6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СЛАВИТСЯ</a:t>
            </a:r>
            <a:br>
              <a:rPr lang="ru-RU" sz="6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</a:br>
            <a:r>
              <a:rPr lang="ru-RU" sz="6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РОССИЯ…</a:t>
            </a:r>
            <a:endParaRPr lang="ru-RU" sz="6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fade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368152"/>
          </a:xfrm>
        </p:spPr>
        <p:txBody>
          <a:bodyPr>
            <a:normAutofit fontScale="90000"/>
          </a:bodyPr>
          <a:lstStyle/>
          <a:p>
            <a:br>
              <a:rPr lang="ru-RU" b="1" dirty="0" smtClean="0">
                <a:solidFill>
                  <a:srgbClr val="002060"/>
                </a:solidFill>
              </a:rPr>
            </a:b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 err="1" smtClean="0">
                <a:solidFill>
                  <a:srgbClr val="002060"/>
                </a:solidFill>
              </a:rPr>
              <a:t>Низамутдинова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Райхана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Гарафутдиновна</a:t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sz="3100" dirty="0">
                <a:solidFill>
                  <a:srgbClr val="002060"/>
                </a:solidFill>
              </a:rPr>
              <a:t>  </a:t>
            </a:r>
            <a:r>
              <a:rPr lang="ru-RU" sz="3100" dirty="0" smtClean="0">
                <a:solidFill>
                  <a:srgbClr val="002060"/>
                </a:solidFill>
              </a:rPr>
              <a:t> </a:t>
            </a:r>
            <a:r>
              <a:rPr lang="ru-RU" sz="31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заместитель директора по учебно- воспитательной работе, учитель </a:t>
            </a:r>
            <a:r>
              <a:rPr lang="ru-RU" sz="31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математики </a:t>
            </a:r>
            <a:br>
              <a:rPr lang="ru-RU" sz="3100" dirty="0"/>
            </a:br>
            <a:r>
              <a:rPr lang="ru-RU" sz="3100" b="1" dirty="0"/>
              <a:t> </a:t>
            </a:r>
            <a:br>
              <a:rPr lang="ru-RU" sz="3100" dirty="0"/>
            </a:br>
            <a:endParaRPr lang="ru-RU" sz="3100" dirty="0"/>
          </a:p>
        </p:txBody>
      </p:sp>
      <p:pic>
        <p:nvPicPr>
          <p:cNvPr id="5" name="Рисунок 4" descr="C:\Users\Зуфар\Desktop\фото стенды\фото семинара 15.11.06\не стареют душой ветераны.JPG"/>
          <p:cNvPicPr/>
          <p:nvPr/>
        </p:nvPicPr>
        <p:blipFill rotWithShape="1">
          <a:blip r:embed="rId1" cstate="print"/>
          <a:srcRect l="8418" t="8683" b="7528"/>
          <a:stretch>
            <a:fillRect/>
          </a:stretch>
        </p:blipFill>
        <p:spPr bwMode="auto">
          <a:xfrm>
            <a:off x="5652120" y="2132856"/>
            <a:ext cx="3096344" cy="2039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55" t="14603" r="22258" b="56581"/>
          <a:stretch>
            <a:fillRect/>
          </a:stretch>
        </p:blipFill>
        <p:spPr bwMode="auto">
          <a:xfrm>
            <a:off x="3419872" y="2696270"/>
            <a:ext cx="2084419" cy="2820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36" t="23572" r="47467" b="17169"/>
          <a:stretch>
            <a:fillRect/>
          </a:stretch>
        </p:blipFill>
        <p:spPr bwMode="auto">
          <a:xfrm>
            <a:off x="395536" y="4109574"/>
            <a:ext cx="2880320" cy="2550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fade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Машин Виктор Петрович,</a:t>
            </a:r>
            <a:b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1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учитель физической культуры</a:t>
            </a:r>
            <a:endParaRPr lang="ru-RU" sz="31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3644"/>
            <a:ext cx="2808312" cy="4247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140968"/>
            <a:ext cx="4805540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fade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Золотова Валентина Федоровна </a:t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учитель начальных классов</a:t>
            </a:r>
            <a:endParaRPr lang="ru-RU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56792"/>
            <a:ext cx="2304256" cy="351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5" t="1460" b="-1"/>
          <a:stretch>
            <a:fillRect/>
          </a:stretch>
        </p:blipFill>
        <p:spPr bwMode="auto">
          <a:xfrm>
            <a:off x="2987824" y="2132855"/>
            <a:ext cx="5723910" cy="4221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fade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Ханеева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Люция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Мирсаидовна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br>
              <a: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1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учитель английского языка </a:t>
            </a:r>
            <a:br>
              <a:rPr lang="ru-RU" sz="31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31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28799"/>
            <a:ext cx="2376264" cy="2763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C:\Users\k-40\Desktop\Новая папка\Юбилей школы\Фото\ЕН2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13" t="30188" r="11797" b="9352"/>
          <a:stretch>
            <a:fillRect/>
          </a:stretch>
        </p:blipFill>
        <p:spPr bwMode="auto">
          <a:xfrm>
            <a:off x="3275856" y="2348880"/>
            <a:ext cx="5588774" cy="38659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fade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274638"/>
            <a:ext cx="6851104" cy="1143000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Шкатова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Диана Евгеньевна,</a:t>
            </a:r>
            <a:b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1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заместитель директора по воспитательной работе, учитель английского языка  </a:t>
            </a:r>
            <a:endParaRPr lang="ru-RU" sz="31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1512168" cy="2232248"/>
          </a:xfrm>
          <a:prstGeom prst="rect">
            <a:avLst/>
          </a:prstGeom>
          <a:noFill/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1986" r="-2808"/>
          <a:stretch>
            <a:fillRect/>
          </a:stretch>
        </p:blipFill>
        <p:spPr bwMode="auto">
          <a:xfrm>
            <a:off x="166301" y="2794590"/>
            <a:ext cx="5256585" cy="2808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2" name="Picture 2" descr="C:\Users\K40\Desktop\Юбилей  школы\200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8" b="3180"/>
          <a:stretch>
            <a:fillRect/>
          </a:stretch>
        </p:blipFill>
        <p:spPr bwMode="auto">
          <a:xfrm>
            <a:off x="5550520" y="1988840"/>
            <a:ext cx="3180501" cy="4420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fade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Дмитриева Ирина </a:t>
            </a:r>
            <a:r>
              <a:rPr lang="ru-RU" b="1" dirty="0" smtClean="0">
                <a:solidFill>
                  <a:srgbClr val="002060"/>
                </a:solidFill>
              </a:rPr>
              <a:t>Павловна,</a:t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sz="33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учитель </a:t>
            </a:r>
            <a:r>
              <a:rPr lang="ru-RU" sz="33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математики </a:t>
            </a:r>
            <a:br>
              <a:rPr lang="ru-RU" dirty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852936"/>
            <a:ext cx="4824536" cy="3554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4" r="2116" b="21150"/>
          <a:stretch>
            <a:fillRect/>
          </a:stretch>
        </p:blipFill>
        <p:spPr bwMode="auto">
          <a:xfrm>
            <a:off x="393884" y="1556792"/>
            <a:ext cx="2785070" cy="3504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fade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Большакова Светлана Владимировна,</a:t>
            </a: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читель  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русского языка и  литературы</a:t>
            </a:r>
            <a:endParaRPr lang="ru-RU" sz="28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12776"/>
            <a:ext cx="1584176" cy="2149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6483" y="2204864"/>
            <a:ext cx="1800200" cy="2402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168248"/>
            <a:ext cx="4754563" cy="329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fade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b="1" dirty="0" smtClean="0"/>
            </a:b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Корсакова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Лидия Николаевна, </a:t>
            </a:r>
            <a:br>
              <a:rPr lang="ru-RU" dirty="0"/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1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председатель профсоюзного комитета</a:t>
            </a:r>
            <a:r>
              <a:rPr lang="ru-RU" sz="3100" dirty="0" smtClean="0">
                <a:solidFill>
                  <a:schemeClr val="tx2">
                    <a:lumMod val="75000"/>
                  </a:schemeClr>
                </a:solidFill>
              </a:rPr>
              <a:t>,</a:t>
            </a:r>
            <a:br>
              <a:rPr lang="ru-RU" sz="31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31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1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учитель </a:t>
            </a:r>
            <a:r>
              <a:rPr lang="ru-RU" sz="31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физики </a:t>
            </a:r>
            <a:br>
              <a:rPr lang="ru-RU" sz="3100" dirty="0">
                <a:solidFill>
                  <a:schemeClr val="tx2">
                    <a:lumMod val="75000"/>
                  </a:schemeClr>
                </a:solidFill>
              </a:rPr>
            </a:br>
            <a:endParaRPr lang="ru-RU" sz="31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988840"/>
            <a:ext cx="2304256" cy="3468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 descr="C:\Users\K40\Desktop\на слайд шоу\сканы 153\учителя\img20251202_1608508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" t="1557" r="1395"/>
          <a:stretch>
            <a:fillRect/>
          </a:stretch>
        </p:blipFill>
        <p:spPr bwMode="auto">
          <a:xfrm>
            <a:off x="2930769" y="2125785"/>
            <a:ext cx="5963140" cy="4105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fade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Миронова Галина Давыдовна, </a:t>
            </a:r>
            <a:r>
              <a:rPr lang="ru-RU" sz="31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учитель начальных классов </a:t>
            </a:r>
            <a:endParaRPr lang="ru-RU" sz="31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00808"/>
            <a:ext cx="2689914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9033" y="2204864"/>
            <a:ext cx="5249863" cy="3829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fade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Артамонова Нина Анатольевна,</a:t>
            </a:r>
            <a:br>
              <a: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1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учитель </a:t>
            </a:r>
            <a:r>
              <a:rPr lang="ru-RU" sz="31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географии</a:t>
            </a:r>
            <a:br>
              <a:rPr lang="ru-RU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40768"/>
            <a:ext cx="2125538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97" r="-1" b="1419"/>
          <a:stretch>
            <a:fillRect/>
          </a:stretch>
        </p:blipFill>
        <p:spPr bwMode="auto">
          <a:xfrm>
            <a:off x="2533854" y="2276871"/>
            <a:ext cx="6024064" cy="3897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fade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11430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 </a:t>
            </a:r>
            <a:br>
              <a:rPr lang="ru-RU" b="1" dirty="0" smtClean="0"/>
            </a:b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Назирова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Рамза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Каниповна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br>
              <a: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1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заместитель </a:t>
            </a:r>
            <a:r>
              <a:rPr lang="ru-RU" sz="31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директора по  НОВ, </a:t>
            </a:r>
            <a:br>
              <a:rPr lang="ru-RU" sz="31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1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учитель </a:t>
            </a:r>
            <a:r>
              <a:rPr lang="ru-RU" sz="31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татарского языка</a:t>
            </a:r>
            <a:br>
              <a:rPr lang="ru-RU" sz="3100" dirty="0"/>
            </a:br>
            <a:r>
              <a:rPr lang="ru-RU" sz="3100" b="1" dirty="0"/>
              <a:t> </a:t>
            </a:r>
            <a:endParaRPr lang="ru-RU" sz="3100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47" t="1" b="2182"/>
          <a:stretch>
            <a:fillRect/>
          </a:stretch>
        </p:blipFill>
        <p:spPr bwMode="auto">
          <a:xfrm>
            <a:off x="827584" y="1628800"/>
            <a:ext cx="2375417" cy="3310523"/>
          </a:xfrm>
          <a:prstGeom prst="rect">
            <a:avLst/>
          </a:prstGeom>
          <a:noFill/>
        </p:spPr>
      </p:pic>
      <p:pic>
        <p:nvPicPr>
          <p:cNvPr id="5" name="Рисунок 4" descr="https://edu.tatar.ru/upload/gallery_photo/50630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068960"/>
            <a:ext cx="4968552" cy="35283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fade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Федотова Тамара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Андреевна,</a:t>
            </a:r>
            <a:b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1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педагог-психолог</a:t>
            </a:r>
            <a:r>
              <a:rPr lang="ru-RU" sz="31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31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7" t="3489" r="5470" b="1926"/>
          <a:stretch>
            <a:fillRect/>
          </a:stretch>
        </p:blipFill>
        <p:spPr bwMode="auto">
          <a:xfrm>
            <a:off x="539750" y="1664970"/>
            <a:ext cx="2458720" cy="392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28" t="11309" b="14441"/>
          <a:stretch>
            <a:fillRect/>
          </a:stretch>
        </p:blipFill>
        <p:spPr bwMode="auto">
          <a:xfrm>
            <a:off x="3347864" y="2564904"/>
            <a:ext cx="5486643" cy="3555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fade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Загайнова  Наталья Георгиевна,</a:t>
            </a:r>
            <a:br>
              <a:rPr lang="ru-RU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1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ru-RU" sz="31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учитель </a:t>
            </a:r>
            <a:r>
              <a:rPr lang="ru-RU" sz="31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математики </a:t>
            </a:r>
            <a:br>
              <a:rPr lang="ru-RU" sz="3100" dirty="0"/>
            </a:br>
            <a:endParaRPr lang="ru-RU" sz="3100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412776"/>
            <a:ext cx="4315409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G:\жесткий диск\фото\учителя фото\фото учителя\портреты учителей\Загайнова Н.Г.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12775"/>
            <a:ext cx="3600400" cy="5082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fade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Кореницына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Алла Вячеславовна,</a:t>
            </a:r>
            <a:b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1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учитель физики</a:t>
            </a:r>
            <a:endParaRPr lang="ru-RU" sz="31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8066" y="1484784"/>
            <a:ext cx="4451882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G:\жесткий диск\фото\учителя фото\фото учителя\портреты учителей\Кореницыны А.В\DSC_178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201715" y="2298058"/>
            <a:ext cx="4866909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fade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Чижова Елена Константиновна,</a:t>
            </a:r>
            <a:b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1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учитель русского языка и литературы </a:t>
            </a:r>
            <a:endParaRPr lang="ru-RU" sz="31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411" name="Picture 3" descr="C:\Users\K40\Desktop\Юбилей  школы\Г,Б.jp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375" t="75729" r="43802" b="9282"/>
          <a:stretch>
            <a:fillRect/>
          </a:stretch>
        </p:blipFill>
        <p:spPr bwMode="auto">
          <a:xfrm rot="5400000">
            <a:off x="97453" y="2286925"/>
            <a:ext cx="3058311" cy="2174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C:\Users\K40\Desktop\Юбилей  школы\Выпуск  2000\9 класс  1998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086"/>
          <a:stretch>
            <a:fillRect/>
          </a:stretch>
        </p:blipFill>
        <p:spPr bwMode="auto">
          <a:xfrm>
            <a:off x="3164626" y="2458398"/>
            <a:ext cx="5267325" cy="3696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fade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Тарасова Светлана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Хаматовна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br>
              <a: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1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ru-RU" sz="31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учитель </a:t>
            </a:r>
            <a:r>
              <a:rPr lang="ru-RU" sz="31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математики </a:t>
            </a:r>
            <a:endParaRPr lang="ru-RU" sz="31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87" r="5862"/>
          <a:stretch>
            <a:fillRect/>
          </a:stretch>
        </p:blipFill>
        <p:spPr bwMode="auto">
          <a:xfrm>
            <a:off x="3707904" y="3488359"/>
            <a:ext cx="4953280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G:\жесткий диск\фото\учителя фото\фото учителя\портреты учителей\Тарасова С.Х\Тарасова Светлана Хаматовна учитель математики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40451"/>
            <a:ext cx="3168352" cy="4784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fade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Боженко Никита Степанович,</a:t>
            </a:r>
            <a:br>
              <a: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1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педагог-организатор ОБЖ</a:t>
            </a:r>
            <a:br>
              <a:rPr lang="ru-RU" sz="31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31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204864"/>
            <a:ext cx="5400600" cy="4048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G:\жесткий диск\фото\учителя фото\фото учителя\портреты учителей\Боженко Н.С\IMG_20170303_205541_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026" y="1458690"/>
            <a:ext cx="3196613" cy="4794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fade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926976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Халтурина Екатерина Николаевна,</a:t>
            </a:r>
            <a:br>
              <a: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</a:t>
            </a:r>
            <a:r>
              <a:rPr lang="ru-RU" sz="31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учитель </a:t>
            </a:r>
            <a:r>
              <a:rPr lang="ru-RU" sz="31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биологии</a:t>
            </a:r>
            <a:br>
              <a: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80728"/>
            <a:ext cx="2520280" cy="3024336"/>
          </a:xfrm>
          <a:prstGeom prst="rect">
            <a:avLst/>
          </a:prstGeom>
          <a:noFill/>
        </p:spPr>
      </p:pic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3131840" y="3356992"/>
            <a:ext cx="5708650" cy="32105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fade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err="1" smtClean="0">
                <a:solidFill>
                  <a:srgbClr val="002060"/>
                </a:solidFill>
              </a:rPr>
              <a:t>Носкова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Альбина Николаевна,</a:t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иблиотекарь</a:t>
            </a:r>
            <a:br>
              <a:rPr lang="ru-RU" dirty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89" t="13279" r="36413" b="26972"/>
          <a:stretch>
            <a:fillRect/>
          </a:stretch>
        </p:blipFill>
        <p:spPr bwMode="auto">
          <a:xfrm>
            <a:off x="467544" y="1484784"/>
            <a:ext cx="3024336" cy="2304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0" r="2838" b="25554"/>
          <a:stretch>
            <a:fillRect/>
          </a:stretch>
        </p:blipFill>
        <p:spPr bwMode="auto">
          <a:xfrm>
            <a:off x="3635896" y="3068960"/>
            <a:ext cx="5414474" cy="2858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fade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1226</Words>
  <Application>WPS Presentation</Application>
  <PresentationFormat>Экран (4:3)</PresentationFormat>
  <Paragraphs>40</Paragraphs>
  <Slides>20</Slides>
  <Notes>1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8" baseType="lpstr">
      <vt:lpstr>Arial</vt:lpstr>
      <vt:lpstr>SimSun</vt:lpstr>
      <vt:lpstr>Wingdings</vt:lpstr>
      <vt:lpstr>Book Antiqua</vt:lpstr>
      <vt:lpstr>Microsoft YaHei</vt:lpstr>
      <vt:lpstr>Arial Unicode MS</vt:lpstr>
      <vt:lpstr>Calibri</vt:lpstr>
      <vt:lpstr>Тема Office</vt:lpstr>
      <vt:lpstr>УЧИТЕЛЯМИ   СЛАВИТСЯ  РОССИЯ…</vt:lpstr>
      <vt:lpstr>  Низамутдинова Райхана Гарафутдиновна    заместитель директора по учебно- воспитательной работе, учитель математики    </vt:lpstr>
      <vt:lpstr>Машин Виктор Петрович,  учитель физической культуры</vt:lpstr>
      <vt:lpstr>Золотова Валентина Федоровна  учитель начальных классов</vt:lpstr>
      <vt:lpstr>Ханеева Люция Мирсаидовна,  учитель английского языка  </vt:lpstr>
      <vt:lpstr>Шкатова Диана Евгеньевна, заместитель директора по воспитательной работе, учитель английского языка  </vt:lpstr>
      <vt:lpstr>Дмитриева Ирина Павловна, учитель математики  </vt:lpstr>
      <vt:lpstr>Большакова Светлана Владимировна, учитель  русского языка и  литературы</vt:lpstr>
      <vt:lpstr> Корсакова Лидия Николаевна,   председатель профсоюзного комитета,  учитель физики  </vt:lpstr>
      <vt:lpstr>Миронова Галина Давыдовна, учитель начальных классов </vt:lpstr>
      <vt:lpstr>Артамонова Нина Анатольевна, учитель географии </vt:lpstr>
      <vt:lpstr>  Назирова Рамза Каниповна, заместитель директора по  НОВ,    учитель татарского языка  </vt:lpstr>
      <vt:lpstr> Федотова Тамара Андреевна, педагог-психолог </vt:lpstr>
      <vt:lpstr>Загайнова  Наталья Георгиевна,    учитель математики  </vt:lpstr>
      <vt:lpstr>Кореницына Алла Вячеславовна, учитель физики</vt:lpstr>
      <vt:lpstr>Чижова Елена Константиновна, учитель русского языка и литературы </vt:lpstr>
      <vt:lpstr> Тарасова Светлана Хаматовна,      учитель математики </vt:lpstr>
      <vt:lpstr>Боженко Никита Степанович, педагог-организатор ОБЖ </vt:lpstr>
      <vt:lpstr>Халтурина Екатерина Николаевна,                       учитель биологии </vt:lpstr>
      <vt:lpstr> Носкова Альбина Николаевна, библиотекарь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K40</dc:creator>
  <cp:lastModifiedBy>WPS_1780393337</cp:lastModifiedBy>
  <cp:revision>50</cp:revision>
  <dcterms:created xsi:type="dcterms:W3CDTF">2026-06-25T13:18:00Z</dcterms:created>
  <dcterms:modified xsi:type="dcterms:W3CDTF">2026-06-28T11:58:21Z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1BCC14E951ED4A4EB2BD96A77DA17B6B_13</vt:lpwstr>
  </property>
  <property fmtid="{D5CDD505-2E9C-101B-9397-08002B2CF9AE}" pid="3" name="KSOProductBuildVer">
    <vt:lpwstr>1049-12.1.0.26880</vt:lpwstr>
  </property>
</Properties>
</file>